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1" r:id="rId18"/>
    <p:sldId id="493" r:id="rId19"/>
    <p:sldId id="494" r:id="rId20"/>
    <p:sldId id="495" r:id="rId21"/>
    <p:sldId id="500"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a:bodyPr>
          <a:lstStyle/>
          <a:p>
            <a:pPr marL="0" indent="0" algn="just">
              <a:buNone/>
            </a:pPr>
            <a:r>
              <a:rPr lang="en-US" sz="22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7989</TotalTime>
  <Words>2196</Words>
  <Application>Microsoft Office PowerPoint</Application>
  <PresentationFormat>Widescreen</PresentationFormat>
  <Paragraphs>289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Hook methods in controller</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691</cp:revision>
  <dcterms:created xsi:type="dcterms:W3CDTF">2016-07-10T03:33:26Z</dcterms:created>
  <dcterms:modified xsi:type="dcterms:W3CDTF">2021-05-20T03:56:43Z</dcterms:modified>
</cp:coreProperties>
</file>